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6" r:id="rId2"/>
    <p:sldId id="265" r:id="rId3"/>
    <p:sldId id="258" r:id="rId4"/>
    <p:sldId id="257" r:id="rId5"/>
    <p:sldId id="260" r:id="rId6"/>
    <p:sldId id="259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4" autoAdjust="0"/>
    <p:restoredTop sz="94660"/>
  </p:normalViewPr>
  <p:slideViewPr>
    <p:cSldViewPr>
      <p:cViewPr varScale="1">
        <p:scale>
          <a:sx n="69" d="100"/>
          <a:sy n="69" d="100"/>
        </p:scale>
        <p:origin x="-108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5787F-5CB7-46E0-8F1C-59EC5B76A039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3729B-61F8-4EB9-B352-71B2D9C393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762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One</a:t>
            </a:r>
            <a:r>
              <a:rPr lang="en-US" baseline="0" dirty="0" smtClean="0"/>
              <a:t> slice of bread equals one ounce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3729B-61F8-4EB9-B352-71B2D9C3937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202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3729B-61F8-4EB9-B352-71B2D9C3937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938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EF3C713-CB2A-42AD-A9F0-EBB9C29C187E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0782128-8FC3-44D1-8DD5-D80468CA68D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C713-CB2A-42AD-A9F0-EBB9C29C187E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82128-8FC3-44D1-8DD5-D80468CA68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C713-CB2A-42AD-A9F0-EBB9C29C187E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82128-8FC3-44D1-8DD5-D80468CA68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EF3C713-CB2A-42AD-A9F0-EBB9C29C187E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0782128-8FC3-44D1-8DD5-D80468CA68D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EF3C713-CB2A-42AD-A9F0-EBB9C29C187E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0782128-8FC3-44D1-8DD5-D80468CA68D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C713-CB2A-42AD-A9F0-EBB9C29C187E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82128-8FC3-44D1-8DD5-D80468CA68D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C713-CB2A-42AD-A9F0-EBB9C29C187E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82128-8FC3-44D1-8DD5-D80468CA68D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EF3C713-CB2A-42AD-A9F0-EBB9C29C187E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0782128-8FC3-44D1-8DD5-D80468CA68D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C713-CB2A-42AD-A9F0-EBB9C29C187E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82128-8FC3-44D1-8DD5-D80468CA68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EF3C713-CB2A-42AD-A9F0-EBB9C29C187E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0782128-8FC3-44D1-8DD5-D80468CA68D2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EF3C713-CB2A-42AD-A9F0-EBB9C29C187E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0782128-8FC3-44D1-8DD5-D80468CA68D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EF3C713-CB2A-42AD-A9F0-EBB9C29C187E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0782128-8FC3-44D1-8DD5-D80468CA68D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Staying healthy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00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Else is important to stay healthy?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11" y="1524000"/>
            <a:ext cx="3899189" cy="261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371600"/>
            <a:ext cx="28575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939" y="39624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394923"/>
            <a:ext cx="2514600" cy="3092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4648200"/>
            <a:ext cx="21652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B0F0"/>
                </a:solidFill>
              </a:rPr>
              <a:t>What other ways can you stay active?</a:t>
            </a:r>
            <a:endParaRPr lang="en-US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36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000" dirty="0" smtClean="0"/>
              <a:t>What does health mean to you?</a:t>
            </a:r>
          </a:p>
          <a:p>
            <a:r>
              <a:rPr lang="en-US" sz="4000" dirty="0" smtClean="0"/>
              <a:t>Who do you think of that is healthy?</a:t>
            </a:r>
          </a:p>
          <a:p>
            <a:r>
              <a:rPr lang="en-US" sz="4000" dirty="0" smtClean="0"/>
              <a:t>What are healthy foods?</a:t>
            </a:r>
          </a:p>
          <a:p>
            <a:r>
              <a:rPr lang="en-US" sz="4000" dirty="0" smtClean="0"/>
              <a:t>Lets find the definition in the dictionary</a:t>
            </a:r>
          </a:p>
          <a:p>
            <a:r>
              <a:rPr lang="en-US" sz="2200" dirty="0"/>
              <a:t>http://dictionary.reference.com/browse/healthy?s=t</a:t>
            </a:r>
          </a:p>
        </p:txBody>
      </p:sp>
    </p:spTree>
    <p:extLst>
      <p:ext uri="{BB962C8B-B14F-4D97-AF65-F5344CB8AC3E}">
        <p14:creationId xmlns:p14="http://schemas.microsoft.com/office/powerpoint/2010/main" val="337196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Classify </a:t>
            </a:r>
            <a:r>
              <a:rPr lang="en-US" dirty="0"/>
              <a:t>foods into groups according to My Pyramid.</a:t>
            </a:r>
          </a:p>
          <a:p>
            <a:r>
              <a:rPr lang="en-US" dirty="0"/>
              <a:t>Specify the number of servings recommended per day from each group.</a:t>
            </a:r>
          </a:p>
          <a:p>
            <a:r>
              <a:rPr lang="en-US" dirty="0"/>
              <a:t>Illustrate a serving from each food group</a:t>
            </a:r>
            <a:r>
              <a:rPr lang="en-US" dirty="0" smtClean="0"/>
              <a:t>.</a:t>
            </a:r>
          </a:p>
          <a:p>
            <a:r>
              <a:rPr lang="en-US" dirty="0" smtClean="0"/>
              <a:t>Discuss </a:t>
            </a:r>
            <a:r>
              <a:rPr lang="en-US" dirty="0"/>
              <a:t>the importance of physical fitness and what it means to each individual.</a:t>
            </a:r>
          </a:p>
          <a:p>
            <a:endParaRPr lang="en-US" dirty="0"/>
          </a:p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How many food groups do you think there are?</a:t>
            </a:r>
            <a:endParaRPr lang="en-US" sz="4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60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7605035" cy="5886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692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72000"/>
            <a:ext cx="262890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52400"/>
            <a:ext cx="5103793" cy="340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3318524" cy="2712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3609018"/>
            <a:ext cx="373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4">
                    <a:lumMod val="75000"/>
                  </a:schemeClr>
                </a:solidFill>
              </a:rPr>
              <a:t>Grains</a:t>
            </a:r>
          </a:p>
          <a:p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What other food is in the grain food group?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5638800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Five ounces a day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12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82" y="152400"/>
            <a:ext cx="43815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895600"/>
            <a:ext cx="445770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3581400"/>
            <a:ext cx="4048125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0" y="304800"/>
            <a:ext cx="39624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B050"/>
                </a:solidFill>
              </a:rPr>
              <a:t>Veggies</a:t>
            </a:r>
          </a:p>
          <a:p>
            <a:r>
              <a:rPr lang="en-US" sz="2800" dirty="0" smtClean="0">
                <a:solidFill>
                  <a:srgbClr val="00B050"/>
                </a:solidFill>
              </a:rPr>
              <a:t>What other foods do you think are in this group?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86400" y="2209800"/>
            <a:ext cx="2847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B050"/>
                </a:solidFill>
              </a:rPr>
              <a:t>1.5 </a:t>
            </a:r>
            <a:r>
              <a:rPr lang="en-US" sz="3200" dirty="0" smtClean="0">
                <a:solidFill>
                  <a:srgbClr val="00B050"/>
                </a:solidFill>
              </a:rPr>
              <a:t>cups</a:t>
            </a:r>
            <a:r>
              <a:rPr lang="en-US" sz="2800" dirty="0" smtClean="0">
                <a:solidFill>
                  <a:srgbClr val="00B050"/>
                </a:solidFill>
              </a:rPr>
              <a:t> a day</a:t>
            </a:r>
            <a:endParaRPr lang="en-US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71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62749"/>
            <a:ext cx="3619500" cy="2417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14325"/>
            <a:ext cx="3095625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70" y="3394364"/>
            <a:ext cx="4448175" cy="320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88873" y="3758457"/>
            <a:ext cx="4648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C00000"/>
                </a:solidFill>
              </a:rPr>
              <a:t>Fruits</a:t>
            </a:r>
          </a:p>
          <a:p>
            <a:pPr algn="ctr"/>
            <a:r>
              <a:rPr lang="en-US" sz="2800" dirty="0" smtClean="0">
                <a:solidFill>
                  <a:srgbClr val="C00000"/>
                </a:solidFill>
              </a:rPr>
              <a:t>What other foods are in this food group?</a:t>
            </a:r>
          </a:p>
          <a:p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10200" y="5528172"/>
            <a:ext cx="2667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C00000"/>
                </a:solidFill>
              </a:rPr>
              <a:t>1-1.5 cups a day 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2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4636"/>
            <a:ext cx="47625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361" y="4797136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914400"/>
            <a:ext cx="3276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Milk</a:t>
            </a:r>
          </a:p>
          <a:p>
            <a:pPr algn="ctr"/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What other foods are in this food group?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3362980"/>
            <a:ext cx="350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2.5 cups a day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1216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013488"/>
            <a:ext cx="26670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91" y="304800"/>
            <a:ext cx="4001254" cy="3227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22988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2009" y="623450"/>
            <a:ext cx="52197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3">
                    <a:lumMod val="75000"/>
                  </a:schemeClr>
                </a:solidFill>
              </a:rPr>
              <a:t>Meat and Beans</a:t>
            </a:r>
          </a:p>
          <a:p>
            <a:pPr algn="ctr"/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</a:rPr>
              <a:t>What other foods are in this food group?</a:t>
            </a: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6800" y="2819400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/>
                </a:solidFill>
              </a:rPr>
              <a:t>Four ounces a day</a:t>
            </a:r>
            <a:endParaRPr lang="en-US" sz="32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30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4980</TotalTime>
  <Words>188</Words>
  <Application>Microsoft Office PowerPoint</Application>
  <PresentationFormat>On-screen Show (4:3)</PresentationFormat>
  <Paragraphs>34</Paragraphs>
  <Slides>10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Oriel</vt:lpstr>
      <vt:lpstr>Staying healthy</vt:lpstr>
      <vt:lpstr>Health</vt:lpstr>
      <vt:lpstr>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Else is important to stay healthy?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Groups</dc:title>
  <dc:creator>Brianna</dc:creator>
  <cp:lastModifiedBy>Brianna</cp:lastModifiedBy>
  <cp:revision>15</cp:revision>
  <dcterms:created xsi:type="dcterms:W3CDTF">2012-05-04T16:46:08Z</dcterms:created>
  <dcterms:modified xsi:type="dcterms:W3CDTF">2012-05-08T03:46:41Z</dcterms:modified>
</cp:coreProperties>
</file>